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5" roundtripDataSignature="AMtx7mhevjD/yousu/dthYRLi1AFUYe6M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82" y="28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7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394842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lajd tytułowy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1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rgbClr val="FFFFFF">
                  <a:alpha val="90980"/>
                </a:srgbClr>
              </a:gs>
              <a:gs pos="37000">
                <a:srgbClr val="FFFFFF">
                  <a:alpha val="75686"/>
                </a:srgbClr>
              </a:gs>
              <a:gs pos="100000">
                <a:srgbClr val="B4DCFA">
                  <a:alpha val="7882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" name="Google Shape;21;p2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>
            <a:gsLst>
              <a:gs pos="0">
                <a:srgbClr val="FFFFFF">
                  <a:alpha val="88627"/>
                </a:srgbClr>
              </a:gs>
              <a:gs pos="48000">
                <a:srgbClr val="FFFFFF">
                  <a:alpha val="61960"/>
                </a:srgbClr>
              </a:gs>
              <a:gs pos="100000">
                <a:srgbClr val="B4DCFA">
                  <a:alpha val="7882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" name="Google Shape;22;p21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9000">
                <a:srgbClr val="FFFFFF">
                  <a:alpha val="29803"/>
                </a:srgbClr>
              </a:gs>
              <a:gs pos="45000">
                <a:srgbClr val="B4DCFA">
                  <a:alpha val="40000"/>
                </a:srgbClr>
              </a:gs>
              <a:gs pos="55000">
                <a:srgbClr val="FFFFFF">
                  <a:alpha val="25882"/>
                </a:srgbClr>
              </a:gs>
              <a:gs pos="65000">
                <a:srgbClr val="B4DCFA">
                  <a:alpha val="6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3" name="Google Shape;23;p21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4" name="Google Shape;24;p21"/>
          <p:cNvSpPr txBox="1"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440"/>
              </a:spcBef>
              <a:spcAft>
                <a:spcPts val="0"/>
              </a:spcAft>
              <a:buSzPts val="2860"/>
              <a:buNone/>
              <a:defRPr sz="2200">
                <a:solidFill>
                  <a:schemeClr val="dk2"/>
                </a:solidFill>
              </a:defRPr>
            </a:lvl1pPr>
            <a:lvl2pPr lvl="1" algn="ctr">
              <a:spcBef>
                <a:spcPts val="400"/>
              </a:spcBef>
              <a:spcAft>
                <a:spcPts val="0"/>
              </a:spcAft>
              <a:buSzPts val="2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SzPts val="234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SzPts val="208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SzPts val="182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SzPts val="182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SzPts val="182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SzPts val="182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300"/>
              </a:spcAft>
              <a:buSzPts val="182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dt" idx="10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ftr" idx="11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1"/>
          <p:cNvSpPr txBox="1">
            <a:spLocks noGrp="1"/>
          </p:cNvSpPr>
          <p:nvPr>
            <p:ph type="sldNum" idx="12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8" name="Google Shape;28;p21"/>
          <p:cNvSpPr txBox="1"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912"/>
              <a:buChar char="*"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braz z podpisem" type="picTx">
  <p:cSld name="PICTURE_WITH_CAPTION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rgbClr val="FFFFFF">
                  <a:alpha val="91764"/>
                </a:srgbClr>
              </a:gs>
              <a:gs pos="37000">
                <a:srgbClr val="FFFFFF">
                  <a:alpha val="76862"/>
                </a:srgbClr>
              </a:gs>
              <a:gs pos="100000">
                <a:srgbClr val="B4DCFA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6" name="Google Shape;86;p30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>
            <a:gsLst>
              <a:gs pos="0">
                <a:srgbClr val="FFFFFF">
                  <a:alpha val="89803"/>
                </a:srgbClr>
              </a:gs>
              <a:gs pos="48000">
                <a:srgbClr val="FFFFFF">
                  <a:alpha val="62745"/>
                </a:srgbClr>
              </a:gs>
              <a:gs pos="100000">
                <a:srgbClr val="B4DCFA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7" name="Google Shape;87;p30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9000">
                <a:srgbClr val="FFFFFF">
                  <a:alpha val="29803"/>
                </a:srgbClr>
              </a:gs>
              <a:gs pos="45000">
                <a:srgbClr val="B4DCFA">
                  <a:alpha val="40000"/>
                </a:srgbClr>
              </a:gs>
              <a:gs pos="55000">
                <a:srgbClr val="FFFFFF">
                  <a:alpha val="25882"/>
                </a:srgbClr>
              </a:gs>
              <a:gs pos="65000">
                <a:srgbClr val="B4DCFA">
                  <a:alpha val="6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8" name="Google Shape;88;p3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9" name="Google Shape;89;p30"/>
          <p:cNvSpPr>
            <a:spLocks noGrp="1"/>
          </p:cNvSpPr>
          <p:nvPr>
            <p:ph type="pic" idx="2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rgbClr val="8BC9F7"/>
          </a:solidFill>
          <a:ln>
            <a:noFill/>
          </a:ln>
          <a:effectLst>
            <a:reflection stA="23000" endA="300" endPos="28000" sy="-100000" algn="bl" rotWithShape="0"/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spcBef>
                <a:spcPts val="400"/>
              </a:spcBef>
              <a:spcAft>
                <a:spcPts val="0"/>
              </a:spcAft>
              <a:buClr>
                <a:srgbClr val="C3260C"/>
              </a:buClr>
              <a:buSzPts val="2600"/>
              <a:buFont typeface="Georgia"/>
              <a:buNone/>
              <a:defRPr sz="20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C3260C"/>
              </a:buClr>
              <a:buSzPts val="3640"/>
              <a:buFont typeface="Georgia"/>
              <a:buNone/>
              <a:defRPr sz="2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C3260C"/>
              </a:buClr>
              <a:buSzPts val="3120"/>
              <a:buFont typeface="Georgia"/>
              <a:buNone/>
              <a:defRPr sz="2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C3260C"/>
              </a:buClr>
              <a:buSzPts val="2600"/>
              <a:buFont typeface="Georgia"/>
              <a:buNone/>
              <a:defRPr sz="20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rgbClr val="C3260C"/>
              </a:buClr>
              <a:buSzPts val="2600"/>
              <a:buFont typeface="Georgia"/>
              <a:buNone/>
              <a:defRPr sz="20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rgbClr val="C3260C"/>
              </a:buClr>
              <a:buSzPts val="2600"/>
              <a:buFont typeface="Georgia"/>
              <a:buNone/>
              <a:defRPr sz="20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rgbClr val="C3260C"/>
              </a:buClr>
              <a:buSzPts val="2600"/>
              <a:buFont typeface="Georgia"/>
              <a:buNone/>
              <a:defRPr sz="20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rgbClr val="C3260C"/>
              </a:buClr>
              <a:buSzPts val="2600"/>
              <a:buFont typeface="Georgia"/>
              <a:buNone/>
              <a:defRPr sz="20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400"/>
              </a:spcBef>
              <a:spcAft>
                <a:spcPts val="300"/>
              </a:spcAft>
              <a:buClr>
                <a:srgbClr val="C3260C"/>
              </a:buClr>
              <a:buSzPts val="2600"/>
              <a:buFont typeface="Georgia"/>
              <a:buNone/>
              <a:defRPr sz="20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0" name="Google Shape;90;p30"/>
          <p:cNvSpPr txBox="1">
            <a:spLocks noGrp="1"/>
          </p:cNvSpPr>
          <p:nvPr>
            <p:ph type="body" idx="1"/>
          </p:nvPr>
        </p:nvSpPr>
        <p:spPr>
          <a:xfrm>
            <a:off x="1170516" y="1010486"/>
            <a:ext cx="4925485" cy="2163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360680" algn="l">
              <a:spcBef>
                <a:spcPts val="320"/>
              </a:spcBef>
              <a:spcAft>
                <a:spcPts val="0"/>
              </a:spcAft>
              <a:buSzPts val="2080"/>
              <a:buFont typeface="Georgia"/>
              <a:buChar char="*"/>
              <a:defRPr sz="1600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560"/>
              <a:buNone/>
              <a:defRPr sz="1200"/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300"/>
              <a:buNone/>
              <a:defRPr sz="1000"/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5pPr>
            <a:lvl6pPr marL="2743200" lvl="5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6pPr>
            <a:lvl7pPr marL="3200400" lvl="6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7pPr>
            <a:lvl8pPr marL="3657600" lvl="7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8pPr>
            <a:lvl9pPr marL="4114800" lvl="8" indent="-228600" algn="l">
              <a:spcBef>
                <a:spcPts val="300"/>
              </a:spcBef>
              <a:spcAft>
                <a:spcPts val="300"/>
              </a:spcAft>
              <a:buSzPts val="1170"/>
              <a:buNone/>
              <a:defRPr sz="900"/>
            </a:lvl9pPr>
          </a:lstStyle>
          <a:p>
            <a:endParaRPr/>
          </a:p>
        </p:txBody>
      </p:sp>
      <p:sp>
        <p:nvSpPr>
          <p:cNvPr id="91" name="Google Shape;91;p30"/>
          <p:cNvSpPr txBox="1">
            <a:spLocks noGrp="1"/>
          </p:cNvSpPr>
          <p:nvPr>
            <p:ph type="dt" idx="10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0"/>
          <p:cNvSpPr txBox="1">
            <a:spLocks noGrp="1"/>
          </p:cNvSpPr>
          <p:nvPr>
            <p:ph type="ftr" idx="11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0"/>
          <p:cNvSpPr txBox="1">
            <a:spLocks noGrp="1"/>
          </p:cNvSpPr>
          <p:nvPr>
            <p:ph type="sldNum" idx="12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94" name="Google Shape;94;p30"/>
          <p:cNvSpPr txBox="1"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888"/>
              <a:buChar char="*"/>
              <a:defRPr sz="46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tekst pionowy" type="vertTx">
  <p:cSld name="VERTICAL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1"/>
          <p:cNvSpPr txBox="1"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1"/>
          <p:cNvSpPr txBox="1">
            <a:spLocks noGrp="1"/>
          </p:cNvSpPr>
          <p:nvPr>
            <p:ph type="body" idx="1"/>
          </p:nvPr>
        </p:nvSpPr>
        <p:spPr>
          <a:xfrm rot="5400000">
            <a:off x="5069840" y="-1798321"/>
            <a:ext cx="3474720" cy="85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1pPr>
            <a:lvl2pPr marL="914400" lvl="1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2pPr>
            <a:lvl3pPr marL="1371600" lvl="2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3pPr>
            <a:lvl4pPr marL="1828800" lvl="3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4pPr>
            <a:lvl5pPr marL="2286000" lvl="4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5pPr>
            <a:lvl6pPr marL="2743200" lvl="5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marL="3200400" lvl="6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marL="3657600" lvl="7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marL="4114800" lvl="8" indent="-377190" algn="l"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>
            <a:endParaRPr/>
          </a:p>
        </p:txBody>
      </p:sp>
      <p:sp>
        <p:nvSpPr>
          <p:cNvPr id="98" name="Google Shape;98;p31"/>
          <p:cNvSpPr txBox="1">
            <a:spLocks noGrp="1"/>
          </p:cNvSpPr>
          <p:nvPr>
            <p:ph type="dt" idx="10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1"/>
          <p:cNvSpPr txBox="1">
            <a:spLocks noGrp="1"/>
          </p:cNvSpPr>
          <p:nvPr>
            <p:ph type="ftr" idx="11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1"/>
          <p:cNvSpPr txBox="1">
            <a:spLocks noGrp="1"/>
          </p:cNvSpPr>
          <p:nvPr>
            <p:ph type="sldNum" idx="12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pionowy i tekst" type="vertTitleAndTx">
  <p:cSld name="VERTICAL_TITLE_AND_VERTICAL_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2"/>
          <p:cNvSpPr txBox="1">
            <a:spLocks noGrp="1"/>
          </p:cNvSpPr>
          <p:nvPr>
            <p:ph type="title"/>
          </p:nvPr>
        </p:nvSpPr>
        <p:spPr>
          <a:xfrm rot="5400000">
            <a:off x="290775" y="1624087"/>
            <a:ext cx="5238339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888"/>
              <a:buChar char="*"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2"/>
          <p:cNvSpPr txBox="1">
            <a:spLocks noGrp="1"/>
          </p:cNvSpPr>
          <p:nvPr>
            <p:ph type="body" idx="1"/>
          </p:nvPr>
        </p:nvSpPr>
        <p:spPr>
          <a:xfrm rot="5400000">
            <a:off x="5204311" y="-40640"/>
            <a:ext cx="4894729" cy="6439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1pPr>
            <a:lvl2pPr marL="914400" lvl="1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2pPr>
            <a:lvl3pPr marL="1371600" lvl="2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3pPr>
            <a:lvl4pPr marL="1828800" lvl="3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4pPr>
            <a:lvl5pPr marL="2286000" lvl="4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5pPr>
            <a:lvl6pPr marL="2743200" lvl="5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marL="3200400" lvl="6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marL="3657600" lvl="7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marL="4114800" lvl="8" indent="-377190" algn="l"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>
            <a:endParaRPr/>
          </a:p>
        </p:txBody>
      </p:sp>
      <p:sp>
        <p:nvSpPr>
          <p:cNvPr id="104" name="Google Shape;104;p32"/>
          <p:cNvSpPr txBox="1">
            <a:spLocks noGrp="1"/>
          </p:cNvSpPr>
          <p:nvPr>
            <p:ph type="dt" idx="10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32"/>
          <p:cNvSpPr txBox="1">
            <a:spLocks noGrp="1"/>
          </p:cNvSpPr>
          <p:nvPr>
            <p:ph type="ftr" idx="11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2"/>
          <p:cNvSpPr txBox="1">
            <a:spLocks noGrp="1"/>
          </p:cNvSpPr>
          <p:nvPr>
            <p:ph type="sldNum" idx="12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główek sekcji" type="secHead">
  <p:cSld name="SECTION_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2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rgbClr val="FFFFFF">
                  <a:alpha val="91764"/>
                </a:srgbClr>
              </a:gs>
              <a:gs pos="37000">
                <a:srgbClr val="FFFFFF">
                  <a:alpha val="76862"/>
                </a:srgbClr>
              </a:gs>
              <a:gs pos="100000">
                <a:srgbClr val="B4DCFA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1" name="Google Shape;31;p22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>
            <a:gsLst>
              <a:gs pos="0">
                <a:srgbClr val="FFFFFF">
                  <a:alpha val="89803"/>
                </a:srgbClr>
              </a:gs>
              <a:gs pos="48000">
                <a:srgbClr val="FFFFFF">
                  <a:alpha val="62745"/>
                </a:srgbClr>
              </a:gs>
              <a:gs pos="100000">
                <a:srgbClr val="B4DCFA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2" name="Google Shape;32;p2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9000">
                <a:srgbClr val="FFFFFF">
                  <a:alpha val="29803"/>
                </a:srgbClr>
              </a:gs>
              <a:gs pos="45000">
                <a:srgbClr val="B4DCFA">
                  <a:alpha val="40000"/>
                </a:srgbClr>
              </a:gs>
              <a:gs pos="55000">
                <a:srgbClr val="FFFFFF">
                  <a:alpha val="25882"/>
                </a:srgbClr>
              </a:gs>
              <a:gs pos="65000">
                <a:srgbClr val="B4DCFA">
                  <a:alpha val="6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3" name="Google Shape;33;p22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4" name="Google Shape;34;p22"/>
          <p:cNvSpPr txBox="1"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888"/>
              <a:buChar char="*"/>
              <a:defRPr sz="4600" b="1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2"/>
          <p:cNvSpPr txBox="1"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spcBef>
                <a:spcPts val="400"/>
              </a:spcBef>
              <a:spcAft>
                <a:spcPts val="0"/>
              </a:spcAft>
              <a:buSzPts val="2600"/>
              <a:buNone/>
              <a:defRPr sz="20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23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00"/>
              </a:spcBef>
              <a:spcAft>
                <a:spcPts val="30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2"/>
          <p:cNvSpPr txBox="1">
            <a:spLocks noGrp="1"/>
          </p:cNvSpPr>
          <p:nvPr>
            <p:ph type="dt" idx="10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2"/>
          <p:cNvSpPr txBox="1">
            <a:spLocks noGrp="1"/>
          </p:cNvSpPr>
          <p:nvPr>
            <p:ph type="ftr" idx="11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sldNum" idx="12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sty" type="blank">
  <p:cSld name="BLAN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3"/>
          <p:cNvSpPr txBox="1">
            <a:spLocks noGrp="1"/>
          </p:cNvSpPr>
          <p:nvPr>
            <p:ph type="dt" idx="10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3"/>
          <p:cNvSpPr txBox="1">
            <a:spLocks noGrp="1"/>
          </p:cNvSpPr>
          <p:nvPr>
            <p:ph type="ftr" idx="11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3"/>
          <p:cNvSpPr txBox="1">
            <a:spLocks noGrp="1"/>
          </p:cNvSpPr>
          <p:nvPr>
            <p:ph type="sldNum" idx="12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4"/>
          <p:cNvSpPr txBox="1">
            <a:spLocks noGrp="1"/>
          </p:cNvSpPr>
          <p:nvPr>
            <p:ph type="dt" idx="10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ftr" idx="11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sldNum" idx="12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body" idx="1"/>
          </p:nvPr>
        </p:nvSpPr>
        <p:spPr>
          <a:xfrm>
            <a:off x="1524000" y="731520"/>
            <a:ext cx="8534400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1pPr>
            <a:lvl2pPr marL="914400" lvl="1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2pPr>
            <a:lvl3pPr marL="1371600" lvl="2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3pPr>
            <a:lvl4pPr marL="1828800" lvl="3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4pPr>
            <a:lvl5pPr marL="2286000" lvl="4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5pPr>
            <a:lvl6pPr marL="2743200" lvl="5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marL="3200400" lvl="6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marL="3657600" lvl="7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marL="4114800" lvl="8" indent="-377190" algn="l"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awda lub fałsz">
  <p:cSld name="Prawda lub fałsz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5"/>
          <p:cNvSpPr txBox="1"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888"/>
              <a:buChar char="*"/>
              <a:defRPr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body" idx="1"/>
          </p:nvPr>
        </p:nvSpPr>
        <p:spPr>
          <a:xfrm>
            <a:off x="684212" y="3928534"/>
            <a:ext cx="8534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3120"/>
              <a:buNone/>
              <a:defRPr sz="2400" b="0" cap="none">
                <a:solidFill>
                  <a:schemeClr val="dk1"/>
                </a:solidFill>
              </a:defRPr>
            </a:lvl1pPr>
            <a:lvl2pPr marL="914400" lvl="1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2pPr>
            <a:lvl3pPr marL="1371600" lvl="2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3pPr>
            <a:lvl4pPr marL="1828800" lvl="3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4pPr>
            <a:lvl5pPr marL="2286000" lvl="4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5pPr>
            <a:lvl6pPr marL="2743200" lvl="5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marL="3200400" lvl="6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marL="3657600" lvl="7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marL="4114800" lvl="8" indent="-377190" algn="l"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body" idx="2"/>
          </p:nvPr>
        </p:nvSpPr>
        <p:spPr>
          <a:xfrm>
            <a:off x="684211" y="4766732"/>
            <a:ext cx="8534401" cy="1227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2340"/>
              <a:buNone/>
              <a:defRPr sz="1800">
                <a:solidFill>
                  <a:srgbClr val="4FACF3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23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00"/>
              </a:spcBef>
              <a:spcAft>
                <a:spcPts val="30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dt" idx="10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5"/>
          <p:cNvSpPr txBox="1">
            <a:spLocks noGrp="1"/>
          </p:cNvSpPr>
          <p:nvPr>
            <p:ph type="ftr" idx="11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5"/>
          <p:cNvSpPr txBox="1">
            <a:spLocks noGrp="1"/>
          </p:cNvSpPr>
          <p:nvPr>
            <p:ph type="sldNum" idx="12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wa elementy zawartości" type="twoObj">
  <p:cSld name="TWO_OBJECT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6"/>
          <p:cNvSpPr txBox="1">
            <a:spLocks noGrp="1"/>
          </p:cNvSpPr>
          <p:nvPr>
            <p:ph type="dt" idx="10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6"/>
          <p:cNvSpPr txBox="1">
            <a:spLocks noGrp="1"/>
          </p:cNvSpPr>
          <p:nvPr>
            <p:ph type="ftr" idx="11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6"/>
          <p:cNvSpPr txBox="1">
            <a:spLocks noGrp="1"/>
          </p:cNvSpPr>
          <p:nvPr>
            <p:ph type="sldNum" idx="12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60" name="Google Shape;60;p26"/>
          <p:cNvSpPr txBox="1"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6"/>
          <p:cNvSpPr txBox="1">
            <a:spLocks noGrp="1"/>
          </p:cNvSpPr>
          <p:nvPr>
            <p:ph type="body" idx="1"/>
          </p:nvPr>
        </p:nvSpPr>
        <p:spPr>
          <a:xfrm>
            <a:off x="1523999" y="731519"/>
            <a:ext cx="4462272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1pPr>
            <a:lvl2pPr marL="914400" lvl="1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2pPr>
            <a:lvl3pPr marL="1371600" lvl="2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3pPr>
            <a:lvl4pPr marL="1828800" lvl="3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4pPr>
            <a:lvl5pPr marL="2286000" lvl="4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5pPr>
            <a:lvl6pPr marL="2743200" lvl="5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marL="3200400" lvl="6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marL="3657600" lvl="7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marL="4114800" lvl="8" indent="-377190" algn="l"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>
            <a:endParaRPr/>
          </a:p>
        </p:txBody>
      </p:sp>
      <p:sp>
        <p:nvSpPr>
          <p:cNvPr id="62" name="Google Shape;62;p26"/>
          <p:cNvSpPr txBox="1">
            <a:spLocks noGrp="1"/>
          </p:cNvSpPr>
          <p:nvPr>
            <p:ph type="body" idx="2"/>
          </p:nvPr>
        </p:nvSpPr>
        <p:spPr>
          <a:xfrm>
            <a:off x="6193536" y="731520"/>
            <a:ext cx="4462272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1pPr>
            <a:lvl2pPr marL="914400" lvl="1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2pPr>
            <a:lvl3pPr marL="1371600" lvl="2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3pPr>
            <a:lvl4pPr marL="1828800" lvl="3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4pPr>
            <a:lvl5pPr marL="2286000" lvl="4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5pPr>
            <a:lvl6pPr marL="2743200" lvl="5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marL="3200400" lvl="6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marL="3657600" lvl="7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marL="4114800" lvl="8" indent="-377190" algn="l"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ównanie" type="twoTxTwoObj">
  <p:cSld name="TWO_OBJECTS_WITH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7"/>
          <p:cNvSpPr txBox="1"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SzPts val="3120"/>
              <a:buNone/>
              <a:defRPr sz="2400" b="1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6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234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300"/>
              </a:spcAft>
              <a:buSzPts val="2080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27"/>
          <p:cNvSpPr txBox="1">
            <a:spLocks noGrp="1"/>
          </p:cNvSpPr>
          <p:nvPr>
            <p:ph type="body" idx="2"/>
          </p:nvPr>
        </p:nvSpPr>
        <p:spPr>
          <a:xfrm>
            <a:off x="1541929" y="1400327"/>
            <a:ext cx="4462272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 sz="1800"/>
            </a:lvl1pPr>
            <a:lvl2pPr marL="914400" lvl="1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 sz="1800"/>
            </a:lvl2pPr>
            <a:lvl3pPr marL="1371600" lvl="2" indent="-360680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3pPr>
            <a:lvl4pPr marL="1828800" lvl="3" indent="-360680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4pPr>
            <a:lvl5pPr marL="2286000" lvl="4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5pPr>
            <a:lvl6pPr marL="2743200" lvl="5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6pPr>
            <a:lvl7pPr marL="3200400" lvl="6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7pPr>
            <a:lvl8pPr marL="3657600" lvl="7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8pPr>
            <a:lvl9pPr marL="4114800" lvl="8" indent="-360679" algn="l">
              <a:spcBef>
                <a:spcPts val="320"/>
              </a:spcBef>
              <a:spcAft>
                <a:spcPts val="300"/>
              </a:spcAft>
              <a:buSzPts val="2080"/>
              <a:buChar char="*"/>
              <a:defRPr sz="1600"/>
            </a:lvl9pPr>
          </a:lstStyle>
          <a:p>
            <a:endParaRPr/>
          </a:p>
        </p:txBody>
      </p:sp>
      <p:sp>
        <p:nvSpPr>
          <p:cNvPr id="66" name="Google Shape;66;p27"/>
          <p:cNvSpPr txBox="1">
            <a:spLocks noGrp="1"/>
          </p:cNvSpPr>
          <p:nvPr>
            <p:ph type="body" idx="3"/>
          </p:nvPr>
        </p:nvSpPr>
        <p:spPr>
          <a:xfrm>
            <a:off x="6196403" y="731520"/>
            <a:ext cx="4462272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SzPts val="3120"/>
              <a:buNone/>
              <a:defRPr sz="2400" b="1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6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234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300"/>
              </a:spcAft>
              <a:buSzPts val="2080"/>
              <a:buNone/>
              <a:defRPr sz="1600" b="1"/>
            </a:lvl9pPr>
          </a:lstStyle>
          <a:p>
            <a:endParaRPr/>
          </a:p>
        </p:txBody>
      </p:sp>
      <p:sp>
        <p:nvSpPr>
          <p:cNvPr id="67" name="Google Shape;67;p27"/>
          <p:cNvSpPr txBox="1">
            <a:spLocks noGrp="1"/>
          </p:cNvSpPr>
          <p:nvPr>
            <p:ph type="body" idx="4"/>
          </p:nvPr>
        </p:nvSpPr>
        <p:spPr>
          <a:xfrm>
            <a:off x="6193367" y="1399032"/>
            <a:ext cx="4462272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 sz="1800"/>
            </a:lvl1pPr>
            <a:lvl2pPr marL="914400" lvl="1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 sz="1800"/>
            </a:lvl2pPr>
            <a:lvl3pPr marL="1371600" lvl="2" indent="-360680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3pPr>
            <a:lvl4pPr marL="1828800" lvl="3" indent="-360680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4pPr>
            <a:lvl5pPr marL="2286000" lvl="4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5pPr>
            <a:lvl6pPr marL="2743200" lvl="5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6pPr>
            <a:lvl7pPr marL="3200400" lvl="6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7pPr>
            <a:lvl8pPr marL="3657600" lvl="7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8pPr>
            <a:lvl9pPr marL="4114800" lvl="8" indent="-360679" algn="l">
              <a:spcBef>
                <a:spcPts val="320"/>
              </a:spcBef>
              <a:spcAft>
                <a:spcPts val="300"/>
              </a:spcAft>
              <a:buSzPts val="2080"/>
              <a:buChar char="*"/>
              <a:defRPr sz="1600"/>
            </a:lvl9pPr>
          </a:lstStyle>
          <a:p>
            <a:endParaRPr/>
          </a:p>
        </p:txBody>
      </p:sp>
      <p:sp>
        <p:nvSpPr>
          <p:cNvPr id="68" name="Google Shape;68;p27"/>
          <p:cNvSpPr txBox="1">
            <a:spLocks noGrp="1"/>
          </p:cNvSpPr>
          <p:nvPr>
            <p:ph type="dt" idx="10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7"/>
          <p:cNvSpPr txBox="1">
            <a:spLocks noGrp="1"/>
          </p:cNvSpPr>
          <p:nvPr>
            <p:ph type="ftr" idx="11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7"/>
          <p:cNvSpPr txBox="1">
            <a:spLocks noGrp="1"/>
          </p:cNvSpPr>
          <p:nvPr>
            <p:ph type="sldNum" idx="12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71" name="Google Shape;71;p27"/>
          <p:cNvSpPr txBox="1"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lko tytuł" type="titleOnly">
  <p:cSld name="TITLE_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8"/>
          <p:cNvSpPr txBox="1"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8"/>
          <p:cNvSpPr txBox="1">
            <a:spLocks noGrp="1"/>
          </p:cNvSpPr>
          <p:nvPr>
            <p:ph type="dt" idx="10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8"/>
          <p:cNvSpPr txBox="1">
            <a:spLocks noGrp="1"/>
          </p:cNvSpPr>
          <p:nvPr>
            <p:ph type="ftr" idx="11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8"/>
          <p:cNvSpPr txBox="1">
            <a:spLocks noGrp="1"/>
          </p:cNvSpPr>
          <p:nvPr>
            <p:ph type="sldNum" idx="12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awartość z podpisem" type="objTx">
  <p:cSld name="OBJECT_WITH_CAPTION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9"/>
          <p:cNvSpPr txBox="1"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84"/>
              <a:buChar char="*"/>
              <a:defRPr sz="28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9"/>
          <p:cNvSpPr txBox="1">
            <a:spLocks noGrp="1"/>
          </p:cNvSpPr>
          <p:nvPr>
            <p:ph type="body" idx="1"/>
          </p:nvPr>
        </p:nvSpPr>
        <p:spPr>
          <a:xfrm>
            <a:off x="6124688" y="731520"/>
            <a:ext cx="5356113" cy="4894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410210" algn="l">
              <a:spcBef>
                <a:spcPts val="440"/>
              </a:spcBef>
              <a:spcAft>
                <a:spcPts val="0"/>
              </a:spcAft>
              <a:buSzPts val="2860"/>
              <a:buChar char="*"/>
              <a:defRPr sz="2200"/>
            </a:lvl1pPr>
            <a:lvl2pPr marL="914400" lvl="1" indent="-393700" algn="l">
              <a:spcBef>
                <a:spcPts val="400"/>
              </a:spcBef>
              <a:spcAft>
                <a:spcPts val="0"/>
              </a:spcAft>
              <a:buSzPts val="2600"/>
              <a:buChar char="*"/>
              <a:defRPr sz="2000"/>
            </a:lvl2pPr>
            <a:lvl3pPr marL="1371600" lvl="2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 sz="1800"/>
            </a:lvl3pPr>
            <a:lvl4pPr marL="1828800" lvl="3" indent="-360680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4pPr>
            <a:lvl5pPr marL="2286000" lvl="4" indent="-344170" algn="l">
              <a:spcBef>
                <a:spcPts val="300"/>
              </a:spcBef>
              <a:spcAft>
                <a:spcPts val="0"/>
              </a:spcAft>
              <a:buSzPts val="1820"/>
              <a:buChar char="*"/>
              <a:defRPr sz="1400"/>
            </a:lvl5pPr>
            <a:lvl6pPr marL="2743200" lvl="5" indent="-393700" algn="l">
              <a:spcBef>
                <a:spcPts val="400"/>
              </a:spcBef>
              <a:spcAft>
                <a:spcPts val="0"/>
              </a:spcAft>
              <a:buSzPts val="2600"/>
              <a:buChar char="*"/>
              <a:defRPr sz="2000"/>
            </a:lvl6pPr>
            <a:lvl7pPr marL="3200400" lvl="6" indent="-393700" algn="l">
              <a:spcBef>
                <a:spcPts val="400"/>
              </a:spcBef>
              <a:spcAft>
                <a:spcPts val="0"/>
              </a:spcAft>
              <a:buSzPts val="2600"/>
              <a:buChar char="*"/>
              <a:defRPr sz="2000"/>
            </a:lvl7pPr>
            <a:lvl8pPr marL="3657600" lvl="7" indent="-393700" algn="l">
              <a:spcBef>
                <a:spcPts val="400"/>
              </a:spcBef>
              <a:spcAft>
                <a:spcPts val="0"/>
              </a:spcAft>
              <a:buSzPts val="2600"/>
              <a:buChar char="*"/>
              <a:defRPr sz="2000"/>
            </a:lvl8pPr>
            <a:lvl9pPr marL="4114800" lvl="8" indent="-393700" algn="l">
              <a:spcBef>
                <a:spcPts val="400"/>
              </a:spcBef>
              <a:spcAft>
                <a:spcPts val="300"/>
              </a:spcAft>
              <a:buSzPts val="2600"/>
              <a:buChar char="*"/>
              <a:defRPr sz="2000"/>
            </a:lvl9pPr>
          </a:lstStyle>
          <a:p>
            <a:endParaRPr/>
          </a:p>
        </p:txBody>
      </p:sp>
      <p:sp>
        <p:nvSpPr>
          <p:cNvPr id="80" name="Google Shape;80;p29"/>
          <p:cNvSpPr txBox="1">
            <a:spLocks noGrp="1"/>
          </p:cNvSpPr>
          <p:nvPr>
            <p:ph type="body" idx="2"/>
          </p:nvPr>
        </p:nvSpPr>
        <p:spPr>
          <a:xfrm>
            <a:off x="1434354" y="3497802"/>
            <a:ext cx="4518213" cy="2139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820"/>
              <a:buNone/>
              <a:defRPr sz="1400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560"/>
              <a:buNone/>
              <a:defRPr sz="1200"/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300"/>
              <a:buNone/>
              <a:defRPr sz="1000"/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5pPr>
            <a:lvl6pPr marL="2743200" lvl="5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6pPr>
            <a:lvl7pPr marL="3200400" lvl="6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7pPr>
            <a:lvl8pPr marL="3657600" lvl="7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8pPr>
            <a:lvl9pPr marL="4114800" lvl="8" indent="-228600" algn="l">
              <a:spcBef>
                <a:spcPts val="300"/>
              </a:spcBef>
              <a:spcAft>
                <a:spcPts val="300"/>
              </a:spcAft>
              <a:buSzPts val="1170"/>
              <a:buNone/>
              <a:defRPr sz="900"/>
            </a:lvl9pPr>
          </a:lstStyle>
          <a:p>
            <a:endParaRPr/>
          </a:p>
        </p:txBody>
      </p:sp>
      <p:sp>
        <p:nvSpPr>
          <p:cNvPr id="81" name="Google Shape;81;p29"/>
          <p:cNvSpPr txBox="1">
            <a:spLocks noGrp="1"/>
          </p:cNvSpPr>
          <p:nvPr>
            <p:ph type="dt" idx="10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9"/>
          <p:cNvSpPr txBox="1">
            <a:spLocks noGrp="1"/>
          </p:cNvSpPr>
          <p:nvPr>
            <p:ph type="ftr" idx="11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9"/>
          <p:cNvSpPr txBox="1">
            <a:spLocks noGrp="1"/>
          </p:cNvSpPr>
          <p:nvPr>
            <p:ph type="sldNum" idx="12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D4FE"/>
            </a:gs>
            <a:gs pos="60000">
              <a:srgbClr val="FFFFFF"/>
            </a:gs>
            <a:gs pos="100000">
              <a:srgbClr val="54BDF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rgbClr val="FFFFFF">
                  <a:alpha val="90980"/>
                </a:srgbClr>
              </a:gs>
              <a:gs pos="37000">
                <a:srgbClr val="FFFFFF">
                  <a:alpha val="75686"/>
                </a:srgbClr>
              </a:gs>
              <a:gs pos="100000">
                <a:srgbClr val="B4DCFA">
                  <a:alpha val="7882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" name="Google Shape;11;p20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>
            <a:gsLst>
              <a:gs pos="0">
                <a:srgbClr val="FFFFFF">
                  <a:alpha val="88627"/>
                </a:srgbClr>
              </a:gs>
              <a:gs pos="48000">
                <a:srgbClr val="FFFFFF">
                  <a:alpha val="61960"/>
                </a:srgbClr>
              </a:gs>
              <a:gs pos="100000">
                <a:srgbClr val="B4DCFA">
                  <a:alpha val="7882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" name="Google Shape;12;p20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9000">
                <a:srgbClr val="FFFFFF">
                  <a:alpha val="29803"/>
                </a:srgbClr>
              </a:gs>
              <a:gs pos="45000">
                <a:srgbClr val="B4DCFA">
                  <a:alpha val="40000"/>
                </a:srgbClr>
              </a:gs>
              <a:gs pos="55000">
                <a:srgbClr val="FFFFFF">
                  <a:alpha val="25882"/>
                </a:srgbClr>
              </a:gs>
              <a:gs pos="65000">
                <a:srgbClr val="B4DCFA">
                  <a:alpha val="6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" name="Google Shape;13;p2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>
            <a:gsLst>
              <a:gs pos="0">
                <a:schemeClr val="lt1"/>
              </a:gs>
              <a:gs pos="56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" name="Google Shape;14;p20"/>
          <p:cNvSpPr txBox="1"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0"/>
          <p:cNvSpPr txBox="1"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10210" algn="l" rtl="0">
              <a:spcBef>
                <a:spcPts val="440"/>
              </a:spcBef>
              <a:spcAft>
                <a:spcPts val="0"/>
              </a:spcAft>
              <a:buClr>
                <a:srgbClr val="C3260C"/>
              </a:buClr>
              <a:buSzPts val="2860"/>
              <a:buFont typeface="Georgia"/>
              <a:buChar char="*"/>
              <a:defRPr sz="2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93700" algn="l" rtl="0">
              <a:spcBef>
                <a:spcPts val="400"/>
              </a:spcBef>
              <a:spcAft>
                <a:spcPts val="0"/>
              </a:spcAft>
              <a:buClr>
                <a:srgbClr val="C3260C"/>
              </a:buClr>
              <a:buSzPts val="2600"/>
              <a:buFont typeface="Georgia"/>
              <a:buChar char="*"/>
              <a:defRPr sz="20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77189" algn="l" rtl="0">
              <a:spcBef>
                <a:spcPts val="360"/>
              </a:spcBef>
              <a:spcAft>
                <a:spcPts val="0"/>
              </a:spcAft>
              <a:buClr>
                <a:srgbClr val="C3260C"/>
              </a:buClr>
              <a:buSzPts val="2340"/>
              <a:buFont typeface="Georgia"/>
              <a:buChar char="*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60680" algn="l" rtl="0">
              <a:spcBef>
                <a:spcPts val="320"/>
              </a:spcBef>
              <a:spcAft>
                <a:spcPts val="0"/>
              </a:spcAft>
              <a:buClr>
                <a:srgbClr val="C3260C"/>
              </a:buClr>
              <a:buSzPts val="2080"/>
              <a:buFont typeface="Georgia"/>
              <a:buChar char="*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4170" algn="l" rtl="0">
              <a:spcBef>
                <a:spcPts val="300"/>
              </a:spcBef>
              <a:spcAft>
                <a:spcPts val="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4170" algn="l" rtl="0">
              <a:spcBef>
                <a:spcPts val="300"/>
              </a:spcBef>
              <a:spcAft>
                <a:spcPts val="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4170" algn="l" rtl="0">
              <a:spcBef>
                <a:spcPts val="300"/>
              </a:spcBef>
              <a:spcAft>
                <a:spcPts val="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4170" algn="l" rtl="0">
              <a:spcBef>
                <a:spcPts val="300"/>
              </a:spcBef>
              <a:spcAft>
                <a:spcPts val="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4170" algn="l" rtl="0">
              <a:spcBef>
                <a:spcPts val="300"/>
              </a:spcBef>
              <a:spcAft>
                <a:spcPts val="30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6" name="Google Shape;16;p20"/>
          <p:cNvSpPr txBox="1">
            <a:spLocks noGrp="1"/>
          </p:cNvSpPr>
          <p:nvPr>
            <p:ph type="dt" idx="10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ftr" idx="11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sldNum" idx="12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1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"/>
          <p:cNvSpPr txBox="1"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860"/>
              <a:buNone/>
            </a:pPr>
            <a:r>
              <a:rPr lang="pl-PL"/>
              <a:t>Prace uczniów wykonane podczas nauki zdalnej oraz zajęć prowadzonych w trybie stacjonarnym.</a:t>
            </a:r>
            <a:endParaRPr/>
          </a:p>
        </p:txBody>
      </p:sp>
      <p:sp>
        <p:nvSpPr>
          <p:cNvPr id="112" name="Google Shape;112;p1"/>
          <p:cNvSpPr txBox="1"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40080" lvl="0" indent="-457200" algn="l" rtl="0">
              <a:spcBef>
                <a:spcPts val="0"/>
              </a:spcBef>
              <a:spcAft>
                <a:spcPts val="0"/>
              </a:spcAft>
              <a:buSzPts val="6912"/>
              <a:buChar char="*"/>
            </a:pPr>
            <a:r>
              <a:rPr lang="pl-PL"/>
              <a:t>Jesienno-zimowe  inspiracje świetlicowe</a:t>
            </a:r>
            <a:endParaRPr/>
          </a:p>
        </p:txBody>
      </p:sp>
      <p:sp>
        <p:nvSpPr>
          <p:cNvPr id="113" name="Google Shape;113;p1"/>
          <p:cNvSpPr/>
          <p:nvPr/>
        </p:nvSpPr>
        <p:spPr>
          <a:xfrm>
            <a:off x="585216" y="1481328"/>
            <a:ext cx="914400" cy="914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 w="15875" cap="flat" cmpd="sng">
            <a:solidFill>
              <a:srgbClr val="1D2C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" name="Vivaldi - Wint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68691" y="90636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3622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086" y="152683"/>
            <a:ext cx="8703076" cy="4123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97623" y="3514921"/>
            <a:ext cx="6439269" cy="3051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235">
        <p:dissolve/>
      </p:transition>
    </mc:Choice>
    <mc:Fallback xmlns="">
      <p:transition spd="slow" advTm="4235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5429" y="356381"/>
            <a:ext cx="60960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74228" y="2406482"/>
            <a:ext cx="5295407" cy="3971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328">
        <p:dissolve/>
      </p:transition>
    </mc:Choice>
    <mc:Fallback xmlns="">
      <p:transition spd="slow" advTm="4328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0297" y="371813"/>
            <a:ext cx="7204820" cy="3772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70" b="87586"/>
          <a:stretch/>
        </p:blipFill>
        <p:spPr>
          <a:xfrm>
            <a:off x="5013434" y="3405351"/>
            <a:ext cx="6965374" cy="3205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680">
        <p:dissolve/>
      </p:transition>
    </mc:Choice>
    <mc:Fallback xmlns="">
      <p:transition spd="slow" advTm="368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56" b="80077"/>
          <a:stretch/>
        </p:blipFill>
        <p:spPr>
          <a:xfrm>
            <a:off x="325820" y="262758"/>
            <a:ext cx="6635747" cy="303749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90" b="88199"/>
          <a:stretch/>
        </p:blipFill>
        <p:spPr>
          <a:xfrm>
            <a:off x="5044965" y="3394842"/>
            <a:ext cx="6842235" cy="31360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086">
        <p:dissolve/>
      </p:transition>
    </mc:Choice>
    <mc:Fallback xmlns="">
      <p:transition spd="slow" advTm="4086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5309" y="241737"/>
            <a:ext cx="6236839" cy="3383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52862" y="3037840"/>
            <a:ext cx="7246098" cy="36025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911">
        <p:dissolve/>
      </p:transition>
    </mc:Choice>
    <mc:Fallback xmlns="">
      <p:transition spd="slow" advTm="3911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949" y="157654"/>
            <a:ext cx="6188319" cy="330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82206" y="3090040"/>
            <a:ext cx="7141429" cy="3616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339">
        <p:dissolve/>
      </p:transition>
    </mc:Choice>
    <mc:Fallback xmlns="">
      <p:transition spd="slow" advTm="4339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518" y="388883"/>
            <a:ext cx="5895252" cy="3534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05" b="79004"/>
          <a:stretch/>
        </p:blipFill>
        <p:spPr>
          <a:xfrm>
            <a:off x="6327226" y="3258207"/>
            <a:ext cx="5612065" cy="30269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125">
        <p:dissolve/>
      </p:transition>
    </mc:Choice>
    <mc:Fallback xmlns="">
      <p:transition spd="slow" advTm="4125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223" y="184842"/>
            <a:ext cx="7060854" cy="3667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15840" y="3234894"/>
            <a:ext cx="7256214" cy="3438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594">
        <p:dissolve/>
      </p:transition>
    </mc:Choice>
    <mc:Fallback xmlns="">
      <p:transition spd="slow" advTm="3594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ia\Downloads\IMG_20210215_1045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447" y="2438400"/>
            <a:ext cx="5454695" cy="409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671" y="516156"/>
            <a:ext cx="5636629" cy="29102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294">
        <p:dissolve/>
      </p:transition>
    </mc:Choice>
    <mc:Fallback xmlns="">
      <p:transition spd="slow" advTm="4294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9"/>
          <p:cNvSpPr txBox="1"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20040" lvl="0" indent="-373888" algn="r" rtl="0">
              <a:spcBef>
                <a:spcPts val="0"/>
              </a:spcBef>
              <a:spcAft>
                <a:spcPts val="0"/>
              </a:spcAft>
              <a:buSzPts val="5888"/>
              <a:buChar char="*"/>
            </a:pPr>
            <a:r>
              <a:rPr lang="pl-PL"/>
              <a:t>Dziękujemy za uwagę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737">
        <p:dissolve/>
      </p:transition>
    </mc:Choice>
    <mc:Fallback xmlns="">
      <p:transition spd="slow" advTm="3737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426298" y="1582366"/>
            <a:ext cx="5925844" cy="376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5192037" y="1662917"/>
            <a:ext cx="5925844" cy="3700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744">
        <p:dissolve/>
      </p:transition>
    </mc:Choice>
    <mc:Fallback xmlns="">
      <p:transition spd="slow" advTm="3744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1147" y="457200"/>
            <a:ext cx="5632308" cy="5084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3" descr="C:\Users\Maria\Dysk Google\zdjecia swietlica\IMG-20210223-WA0044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64721" y="1075622"/>
            <a:ext cx="5133732" cy="551514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996">
        <p:dissolve/>
      </p:transition>
    </mc:Choice>
    <mc:Fallback xmlns="">
      <p:transition spd="slow" advTm="5996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08255" y="2511920"/>
            <a:ext cx="5375490" cy="4031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8543" y="132080"/>
            <a:ext cx="3169920" cy="4226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4" descr="C:\Users\Maria\Dysk Google\zdjecia swietlica\IMG-20210223-WA0045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11938" y="213360"/>
            <a:ext cx="2882985" cy="39127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613">
        <p:dissolve/>
      </p:transition>
    </mc:Choice>
    <mc:Fallback xmlns="">
      <p:transition spd="slow" advTm="3613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"/>
          <p:cNvSpPr txBox="1">
            <a:spLocks noGrp="1"/>
          </p:cNvSpPr>
          <p:nvPr>
            <p:ph type="title"/>
          </p:nvPr>
        </p:nvSpPr>
        <p:spPr>
          <a:xfrm rot="10800000" flipH="1">
            <a:off x="1207008" y="5994399"/>
            <a:ext cx="8011604" cy="45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320040" lvl="0" indent="-336499" algn="r" rtl="0">
              <a:spcBef>
                <a:spcPts val="0"/>
              </a:spcBef>
              <a:spcAft>
                <a:spcPts val="0"/>
              </a:spcAft>
              <a:buSzPct val="128000"/>
              <a:buChar char="*"/>
            </a:pPr>
            <a:r>
              <a:rPr lang="pl-PL"/>
              <a:t/>
            </a:r>
            <a:br>
              <a:rPr lang="pl-PL"/>
            </a:br>
            <a:r>
              <a:rPr lang="pl-PL"/>
              <a:t/>
            </a:r>
            <a:br>
              <a:rPr lang="pl-PL"/>
            </a:br>
            <a:endParaRPr/>
          </a:p>
        </p:txBody>
      </p:sp>
      <p:pic>
        <p:nvPicPr>
          <p:cNvPr id="138" name="Google Shape;138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41960" y="308570"/>
            <a:ext cx="7941591" cy="3701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54880" y="3317746"/>
            <a:ext cx="7071360" cy="3350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707">
        <p:dissolve/>
      </p:transition>
    </mc:Choice>
    <mc:Fallback xmlns="">
      <p:transition spd="slow" advTm="3707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496" y="435212"/>
            <a:ext cx="7530232" cy="4136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94218" y="2244436"/>
            <a:ext cx="6317673" cy="434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176">
        <p:dissolve/>
      </p:transition>
    </mc:Choice>
    <mc:Fallback xmlns="">
      <p:transition spd="slow" advTm="4176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156" y="350955"/>
            <a:ext cx="7331056" cy="3720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95748" y="3080551"/>
            <a:ext cx="6906724" cy="3272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699">
        <p:dissolve/>
      </p:transition>
    </mc:Choice>
    <mc:Fallback xmlns="">
      <p:transition spd="slow" advTm="3699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5015" y="359949"/>
            <a:ext cx="5748003" cy="3713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98128" y="2216592"/>
            <a:ext cx="5479472" cy="4109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371">
        <p:dissolve/>
      </p:transition>
    </mc:Choice>
    <mc:Fallback xmlns="">
      <p:transition spd="slow" advTm="4371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1" y="440236"/>
            <a:ext cx="4405746" cy="5874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80018" y="457907"/>
            <a:ext cx="4392493" cy="5856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371">
        <p:dissolve/>
      </p:transition>
    </mc:Choice>
    <mc:Fallback xmlns="">
      <p:transition spd="slow" advTm="3371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heme/theme1.xml><?xml version="1.0" encoding="utf-8"?>
<a:theme xmlns:a="http://schemas.openxmlformats.org/drawingml/2006/main" name="Aerodynamiczny">
  <a:themeElements>
    <a:clrScheme name="Aerodynamiczny">
      <a:dk1>
        <a:srgbClr val="000000"/>
      </a:dk1>
      <a:lt1>
        <a:srgbClr val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19</Words>
  <Application>Microsoft Office PowerPoint</Application>
  <PresentationFormat>Panoramiczny</PresentationFormat>
  <Paragraphs>4</Paragraphs>
  <Slides>19</Slides>
  <Notes>19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4" baseType="lpstr">
      <vt:lpstr>Arial</vt:lpstr>
      <vt:lpstr>Calibri</vt:lpstr>
      <vt:lpstr>Georgia</vt:lpstr>
      <vt:lpstr>Trebuchet MS</vt:lpstr>
      <vt:lpstr>Aerodynamiczny</vt:lpstr>
      <vt:lpstr>Jesienno-zimowe  inspiracje świetlicowe</vt:lpstr>
      <vt:lpstr>Prezentacja programu PowerPoint</vt:lpstr>
      <vt:lpstr>Prezentacja programu PowerPoint</vt:lpstr>
      <vt:lpstr>Prezentacja programu PowerPoint</vt:lpstr>
      <vt:lpstr>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Dziękujemy za uwagę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Jesienno-zimowe  inspiracje świetlicowe</dc:title>
  <dc:creator>Admin</dc:creator>
  <cp:lastModifiedBy>Windows User</cp:lastModifiedBy>
  <cp:revision>18</cp:revision>
  <dcterms:created xsi:type="dcterms:W3CDTF">2021-02-16T19:37:49Z</dcterms:created>
  <dcterms:modified xsi:type="dcterms:W3CDTF">2021-03-01T19:50:27Z</dcterms:modified>
</cp:coreProperties>
</file>